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7"/>
  </p:notesMasterIdLst>
  <p:sldIdLst>
    <p:sldId id="256" r:id="rId9"/>
    <p:sldId id="292" r:id="rId10"/>
    <p:sldId id="332" r:id="rId11"/>
    <p:sldId id="333" r:id="rId12"/>
    <p:sldId id="293" r:id="rId13"/>
    <p:sldId id="334" r:id="rId14"/>
    <p:sldId id="335" r:id="rId15"/>
    <p:sldId id="33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254FF4-525B-4359-926E-AFF6A27B6252}" v="2" dt="2023-02-13T20:56:01.755"/>
    <p1510:client id="{92CA721D-E310-4AB3-9147-A9A339F05C04}" v="28" dt="2023-02-13T20:23:50.9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2" autoAdjust="0"/>
    <p:restoredTop sz="94660"/>
  </p:normalViewPr>
  <p:slideViewPr>
    <p:cSldViewPr snapToGrid="0">
      <p:cViewPr varScale="1">
        <p:scale>
          <a:sx n="60" d="100"/>
          <a:sy n="60" d="100"/>
        </p:scale>
        <p:origin x="53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92CA721D-E310-4AB3-9147-A9A339F05C04}"/>
    <pc:docChg chg="undo redo custSel addSld delSld modSld">
      <pc:chgData name="Class, Caleb" userId="81c01ea6-bccc-4178-af5e-bb84e88c284b" providerId="ADAL" clId="{92CA721D-E310-4AB3-9147-A9A339F05C04}" dt="2023-02-13T20:23:50.927" v="2054"/>
      <pc:docMkLst>
        <pc:docMk/>
      </pc:docMkLst>
      <pc:sldChg chg="modSp mod">
        <pc:chgData name="Class, Caleb" userId="81c01ea6-bccc-4178-af5e-bb84e88c284b" providerId="ADAL" clId="{92CA721D-E310-4AB3-9147-A9A339F05C04}" dt="2023-02-13T19:02:38.231" v="39" actId="20577"/>
        <pc:sldMkLst>
          <pc:docMk/>
          <pc:sldMk cId="2831391183" sldId="256"/>
        </pc:sldMkLst>
        <pc:spChg chg="mod">
          <ac:chgData name="Class, Caleb" userId="81c01ea6-bccc-4178-af5e-bb84e88c284b" providerId="ADAL" clId="{92CA721D-E310-4AB3-9147-A9A339F05C04}" dt="2023-02-13T19:02:38.231" v="39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del">
        <pc:chgData name="Class, Caleb" userId="81c01ea6-bccc-4178-af5e-bb84e88c284b" providerId="ADAL" clId="{92CA721D-E310-4AB3-9147-A9A339F05C04}" dt="2023-02-13T19:02:27.752" v="0" actId="47"/>
        <pc:sldMkLst>
          <pc:docMk/>
          <pc:sldMk cId="2893421259" sldId="262"/>
        </pc:sldMkLst>
      </pc:sldChg>
      <pc:sldChg chg="del">
        <pc:chgData name="Class, Caleb" userId="81c01ea6-bccc-4178-af5e-bb84e88c284b" providerId="ADAL" clId="{92CA721D-E310-4AB3-9147-A9A339F05C04}" dt="2023-02-13T19:02:28.265" v="1" actId="47"/>
        <pc:sldMkLst>
          <pc:docMk/>
          <pc:sldMk cId="2939589478" sldId="263"/>
        </pc:sldMkLst>
      </pc:sldChg>
      <pc:sldChg chg="del">
        <pc:chgData name="Class, Caleb" userId="81c01ea6-bccc-4178-af5e-bb84e88c284b" providerId="ADAL" clId="{92CA721D-E310-4AB3-9147-A9A339F05C04}" dt="2023-02-13T19:02:30.630" v="6" actId="47"/>
        <pc:sldMkLst>
          <pc:docMk/>
          <pc:sldMk cId="2269414278" sldId="265"/>
        </pc:sldMkLst>
      </pc:sldChg>
      <pc:sldChg chg="del">
        <pc:chgData name="Class, Caleb" userId="81c01ea6-bccc-4178-af5e-bb84e88c284b" providerId="ADAL" clId="{92CA721D-E310-4AB3-9147-A9A339F05C04}" dt="2023-02-13T19:02:28.707" v="2" actId="47"/>
        <pc:sldMkLst>
          <pc:docMk/>
          <pc:sldMk cId="177967954" sldId="267"/>
        </pc:sldMkLst>
      </pc:sldChg>
      <pc:sldChg chg="del">
        <pc:chgData name="Class, Caleb" userId="81c01ea6-bccc-4178-af5e-bb84e88c284b" providerId="ADAL" clId="{92CA721D-E310-4AB3-9147-A9A339F05C04}" dt="2023-02-13T19:02:29.137" v="3" actId="47"/>
        <pc:sldMkLst>
          <pc:docMk/>
          <pc:sldMk cId="2598727399" sldId="268"/>
        </pc:sldMkLst>
      </pc:sldChg>
      <pc:sldChg chg="del">
        <pc:chgData name="Class, Caleb" userId="81c01ea6-bccc-4178-af5e-bb84e88c284b" providerId="ADAL" clId="{92CA721D-E310-4AB3-9147-A9A339F05C04}" dt="2023-02-13T19:02:29.576" v="4" actId="47"/>
        <pc:sldMkLst>
          <pc:docMk/>
          <pc:sldMk cId="2406217385" sldId="269"/>
        </pc:sldMkLst>
      </pc:sldChg>
      <pc:sldChg chg="modSp mod">
        <pc:chgData name="Class, Caleb" userId="81c01ea6-bccc-4178-af5e-bb84e88c284b" providerId="ADAL" clId="{92CA721D-E310-4AB3-9147-A9A339F05C04}" dt="2023-02-13T19:03:48.286" v="213" actId="20577"/>
        <pc:sldMkLst>
          <pc:docMk/>
          <pc:sldMk cId="123935472" sldId="292"/>
        </pc:sldMkLst>
        <pc:spChg chg="mod">
          <ac:chgData name="Class, Caleb" userId="81c01ea6-bccc-4178-af5e-bb84e88c284b" providerId="ADAL" clId="{92CA721D-E310-4AB3-9147-A9A339F05C04}" dt="2023-02-13T19:03:48.286" v="213" actId="20577"/>
          <ac:spMkLst>
            <pc:docMk/>
            <pc:sldMk cId="123935472" sldId="292"/>
            <ac:spMk id="7" creationId="{8AC0AAD5-60AD-46DC-B530-F6EB27B88EB2}"/>
          </ac:spMkLst>
        </pc:spChg>
      </pc:sldChg>
      <pc:sldChg chg="addSp delSp modSp new mod modAnim">
        <pc:chgData name="Class, Caleb" userId="81c01ea6-bccc-4178-af5e-bb84e88c284b" providerId="ADAL" clId="{92CA721D-E310-4AB3-9147-A9A339F05C04}" dt="2023-02-13T20:23:50.927" v="2054"/>
        <pc:sldMkLst>
          <pc:docMk/>
          <pc:sldMk cId="4137332335" sldId="293"/>
        </pc:sldMkLst>
        <pc:spChg chg="mod">
          <ac:chgData name="Class, Caleb" userId="81c01ea6-bccc-4178-af5e-bb84e88c284b" providerId="ADAL" clId="{92CA721D-E310-4AB3-9147-A9A339F05C04}" dt="2023-02-13T19:08:45.480" v="433" actId="20577"/>
          <ac:spMkLst>
            <pc:docMk/>
            <pc:sldMk cId="4137332335" sldId="293"/>
            <ac:spMk id="2" creationId="{D972CA7A-C73C-DD00-60F0-82D524427792}"/>
          </ac:spMkLst>
        </pc:spChg>
        <pc:spChg chg="del">
          <ac:chgData name="Class, Caleb" userId="81c01ea6-bccc-4178-af5e-bb84e88c284b" providerId="ADAL" clId="{92CA721D-E310-4AB3-9147-A9A339F05C04}" dt="2023-02-13T19:08:48.880" v="434" actId="478"/>
          <ac:spMkLst>
            <pc:docMk/>
            <pc:sldMk cId="4137332335" sldId="293"/>
            <ac:spMk id="3" creationId="{DB8EA476-3573-4969-B73E-3AA261FE5FA1}"/>
          </ac:spMkLst>
        </pc:spChg>
        <pc:spChg chg="del">
          <ac:chgData name="Class, Caleb" userId="81c01ea6-bccc-4178-af5e-bb84e88c284b" providerId="ADAL" clId="{92CA721D-E310-4AB3-9147-A9A339F05C04}" dt="2023-02-13T19:08:50.248" v="435" actId="478"/>
          <ac:spMkLst>
            <pc:docMk/>
            <pc:sldMk cId="4137332335" sldId="293"/>
            <ac:spMk id="4" creationId="{555BAE03-D609-7E49-6F32-CF96645BCCCC}"/>
          </ac:spMkLst>
        </pc:spChg>
        <pc:spChg chg="add del mod">
          <ac:chgData name="Class, Caleb" userId="81c01ea6-bccc-4178-af5e-bb84e88c284b" providerId="ADAL" clId="{92CA721D-E310-4AB3-9147-A9A339F05C04}" dt="2023-02-13T19:47:57.394" v="973" actId="478"/>
          <ac:spMkLst>
            <pc:docMk/>
            <pc:sldMk cId="4137332335" sldId="293"/>
            <ac:spMk id="14" creationId="{0E4B722A-65E8-A7D9-8907-A224827966D8}"/>
          </ac:spMkLst>
        </pc:spChg>
        <pc:spChg chg="add del mod">
          <ac:chgData name="Class, Caleb" userId="81c01ea6-bccc-4178-af5e-bb84e88c284b" providerId="ADAL" clId="{92CA721D-E310-4AB3-9147-A9A339F05C04}" dt="2023-02-13T19:47:56.263" v="972" actId="478"/>
          <ac:spMkLst>
            <pc:docMk/>
            <pc:sldMk cId="4137332335" sldId="293"/>
            <ac:spMk id="15" creationId="{8099F36F-BBA2-3C4A-B235-47B188EE9216}"/>
          </ac:spMkLst>
        </pc:spChg>
        <pc:spChg chg="add del mod">
          <ac:chgData name="Class, Caleb" userId="81c01ea6-bccc-4178-af5e-bb84e88c284b" providerId="ADAL" clId="{92CA721D-E310-4AB3-9147-A9A339F05C04}" dt="2023-02-13T19:47:54.045" v="971" actId="478"/>
          <ac:spMkLst>
            <pc:docMk/>
            <pc:sldMk cId="4137332335" sldId="293"/>
            <ac:spMk id="16" creationId="{E4E76F3B-A242-251A-EEB3-706C94E93375}"/>
          </ac:spMkLst>
        </pc:spChg>
        <pc:spChg chg="add mod">
          <ac:chgData name="Class, Caleb" userId="81c01ea6-bccc-4178-af5e-bb84e88c284b" providerId="ADAL" clId="{92CA721D-E310-4AB3-9147-A9A339F05C04}" dt="2023-02-13T19:58:25.021" v="1103"/>
          <ac:spMkLst>
            <pc:docMk/>
            <pc:sldMk cId="4137332335" sldId="293"/>
            <ac:spMk id="17" creationId="{C052B68E-543F-779A-A5B6-646197253839}"/>
          </ac:spMkLst>
        </pc:spChg>
        <pc:graphicFrameChg chg="add mod modGraphic">
          <ac:chgData name="Class, Caleb" userId="81c01ea6-bccc-4178-af5e-bb84e88c284b" providerId="ADAL" clId="{92CA721D-E310-4AB3-9147-A9A339F05C04}" dt="2023-02-13T19:48:49.393" v="1010" actId="14734"/>
          <ac:graphicFrameMkLst>
            <pc:docMk/>
            <pc:sldMk cId="4137332335" sldId="293"/>
            <ac:graphicFrameMk id="6" creationId="{DA8D154A-D583-50BC-CC01-ED58959BDC29}"/>
          </ac:graphicFrameMkLst>
        </pc:graphicFrameChg>
        <pc:graphicFrameChg chg="add mod modGraphic">
          <ac:chgData name="Class, Caleb" userId="81c01ea6-bccc-4178-af5e-bb84e88c284b" providerId="ADAL" clId="{92CA721D-E310-4AB3-9147-A9A339F05C04}" dt="2023-02-13T19:46:30.840" v="956" actId="14734"/>
          <ac:graphicFrameMkLst>
            <pc:docMk/>
            <pc:sldMk cId="4137332335" sldId="293"/>
            <ac:graphicFrameMk id="13" creationId="{764335E8-5615-E347-D695-0061853C69CF}"/>
          </ac:graphicFrameMkLst>
        </pc:graphicFrameChg>
        <pc:picChg chg="add mod">
          <ac:chgData name="Class, Caleb" userId="81c01ea6-bccc-4178-af5e-bb84e88c284b" providerId="ADAL" clId="{92CA721D-E310-4AB3-9147-A9A339F05C04}" dt="2023-02-13T19:23:18.191" v="565" actId="1035"/>
          <ac:picMkLst>
            <pc:docMk/>
            <pc:sldMk cId="4137332335" sldId="293"/>
            <ac:picMk id="8" creationId="{CE8D548B-816C-259F-7640-5A15A4EBD34D}"/>
          </ac:picMkLst>
        </pc:picChg>
        <pc:picChg chg="add del mod">
          <ac:chgData name="Class, Caleb" userId="81c01ea6-bccc-4178-af5e-bb84e88c284b" providerId="ADAL" clId="{92CA721D-E310-4AB3-9147-A9A339F05C04}" dt="2023-02-13T19:23:42.963" v="572" actId="478"/>
          <ac:picMkLst>
            <pc:docMk/>
            <pc:sldMk cId="4137332335" sldId="293"/>
            <ac:picMk id="10" creationId="{92859002-6A05-FBDD-E317-504347442458}"/>
          </ac:picMkLst>
        </pc:picChg>
        <pc:picChg chg="add mod">
          <ac:chgData name="Class, Caleb" userId="81c01ea6-bccc-4178-af5e-bb84e88c284b" providerId="ADAL" clId="{92CA721D-E310-4AB3-9147-A9A339F05C04}" dt="2023-02-13T19:23:49.067" v="575" actId="1076"/>
          <ac:picMkLst>
            <pc:docMk/>
            <pc:sldMk cId="4137332335" sldId="293"/>
            <ac:picMk id="12" creationId="{DC00E837-B0CF-DB04-413D-FBB9BDA7633C}"/>
          </ac:picMkLst>
        </pc:picChg>
      </pc:sldChg>
      <pc:sldChg chg="del">
        <pc:chgData name="Class, Caleb" userId="81c01ea6-bccc-4178-af5e-bb84e88c284b" providerId="ADAL" clId="{92CA721D-E310-4AB3-9147-A9A339F05C04}" dt="2023-02-13T19:02:30.066" v="5" actId="47"/>
        <pc:sldMkLst>
          <pc:docMk/>
          <pc:sldMk cId="609788175" sldId="331"/>
        </pc:sldMkLst>
      </pc:sldChg>
      <pc:sldChg chg="addSp modSp add mod">
        <pc:chgData name="Class, Caleb" userId="81c01ea6-bccc-4178-af5e-bb84e88c284b" providerId="ADAL" clId="{92CA721D-E310-4AB3-9147-A9A339F05C04}" dt="2023-02-13T20:14:24.510" v="1971" actId="14100"/>
        <pc:sldMkLst>
          <pc:docMk/>
          <pc:sldMk cId="1734671785" sldId="332"/>
        </pc:sldMkLst>
        <pc:spChg chg="mod">
          <ac:chgData name="Class, Caleb" userId="81c01ea6-bccc-4178-af5e-bb84e88c284b" providerId="ADAL" clId="{92CA721D-E310-4AB3-9147-A9A339F05C04}" dt="2023-02-13T20:14:24.510" v="1971" actId="14100"/>
          <ac:spMkLst>
            <pc:docMk/>
            <pc:sldMk cId="1734671785" sldId="332"/>
            <ac:spMk id="3" creationId="{E74E9801-D92E-CA59-EF4E-E1517182D6EC}"/>
          </ac:spMkLst>
        </pc:spChg>
        <pc:spChg chg="add mod">
          <ac:chgData name="Class, Caleb" userId="81c01ea6-bccc-4178-af5e-bb84e88c284b" providerId="ADAL" clId="{92CA721D-E310-4AB3-9147-A9A339F05C04}" dt="2023-02-13T19:58:21.788" v="1101"/>
          <ac:spMkLst>
            <pc:docMk/>
            <pc:sldMk cId="1734671785" sldId="332"/>
            <ac:spMk id="4" creationId="{EF5D72D0-9377-A59C-DCFA-626B26F10D1B}"/>
          </ac:spMkLst>
        </pc:spChg>
      </pc:sldChg>
      <pc:sldChg chg="addSp modSp add mod">
        <pc:chgData name="Class, Caleb" userId="81c01ea6-bccc-4178-af5e-bb84e88c284b" providerId="ADAL" clId="{92CA721D-E310-4AB3-9147-A9A339F05C04}" dt="2023-02-13T20:18:47.705" v="2047" actId="20577"/>
        <pc:sldMkLst>
          <pc:docMk/>
          <pc:sldMk cId="175903850" sldId="333"/>
        </pc:sldMkLst>
        <pc:spChg chg="mod">
          <ac:chgData name="Class, Caleb" userId="81c01ea6-bccc-4178-af5e-bb84e88c284b" providerId="ADAL" clId="{92CA721D-E310-4AB3-9147-A9A339F05C04}" dt="2023-02-13T19:08:29.964" v="392" actId="20577"/>
          <ac:spMkLst>
            <pc:docMk/>
            <pc:sldMk cId="175903850" sldId="333"/>
            <ac:spMk id="2" creationId="{A0EE7F81-8A1D-BF88-EAAF-9D5538C3264D}"/>
          </ac:spMkLst>
        </pc:spChg>
        <pc:spChg chg="mod">
          <ac:chgData name="Class, Caleb" userId="81c01ea6-bccc-4178-af5e-bb84e88c284b" providerId="ADAL" clId="{92CA721D-E310-4AB3-9147-A9A339F05C04}" dt="2023-02-13T20:18:47.705" v="2047" actId="20577"/>
          <ac:spMkLst>
            <pc:docMk/>
            <pc:sldMk cId="175903850" sldId="333"/>
            <ac:spMk id="3" creationId="{E15AD201-8097-4261-85E9-69B54590BBFC}"/>
          </ac:spMkLst>
        </pc:spChg>
        <pc:spChg chg="add mod">
          <ac:chgData name="Class, Caleb" userId="81c01ea6-bccc-4178-af5e-bb84e88c284b" providerId="ADAL" clId="{92CA721D-E310-4AB3-9147-A9A339F05C04}" dt="2023-02-13T19:58:23.164" v="1102"/>
          <ac:spMkLst>
            <pc:docMk/>
            <pc:sldMk cId="175903850" sldId="333"/>
            <ac:spMk id="4" creationId="{BD8547AC-F0F9-0C6F-672C-E595A9D56AEC}"/>
          </ac:spMkLst>
        </pc:spChg>
      </pc:sldChg>
      <pc:sldChg chg="addSp delSp modSp new mod modAnim">
        <pc:chgData name="Class, Caleb" userId="81c01ea6-bccc-4178-af5e-bb84e88c284b" providerId="ADAL" clId="{92CA721D-E310-4AB3-9147-A9A339F05C04}" dt="2023-02-13T20:20:10.222" v="2051" actId="478"/>
        <pc:sldMkLst>
          <pc:docMk/>
          <pc:sldMk cId="892380243" sldId="334"/>
        </pc:sldMkLst>
        <pc:spChg chg="mod">
          <ac:chgData name="Class, Caleb" userId="81c01ea6-bccc-4178-af5e-bb84e88c284b" providerId="ADAL" clId="{92CA721D-E310-4AB3-9147-A9A339F05C04}" dt="2023-02-13T19:10:39.459" v="456" actId="20577"/>
          <ac:spMkLst>
            <pc:docMk/>
            <pc:sldMk cId="892380243" sldId="334"/>
            <ac:spMk id="2" creationId="{22146D6C-BE6A-3AEE-31DB-1B44D0FEB3E1}"/>
          </ac:spMkLst>
        </pc:spChg>
        <pc:spChg chg="mod">
          <ac:chgData name="Class, Caleb" userId="81c01ea6-bccc-4178-af5e-bb84e88c284b" providerId="ADAL" clId="{92CA721D-E310-4AB3-9147-A9A339F05C04}" dt="2023-02-13T20:01:29.869" v="1521" actId="20577"/>
          <ac:spMkLst>
            <pc:docMk/>
            <pc:sldMk cId="892380243" sldId="334"/>
            <ac:spMk id="3" creationId="{243B4031-BE09-3AC6-1AE2-61059C0D912D}"/>
          </ac:spMkLst>
        </pc:spChg>
        <pc:spChg chg="del">
          <ac:chgData name="Class, Caleb" userId="81c01ea6-bccc-4178-af5e-bb84e88c284b" providerId="ADAL" clId="{92CA721D-E310-4AB3-9147-A9A339F05C04}" dt="2023-02-13T19:58:11.060" v="1099" actId="478"/>
          <ac:spMkLst>
            <pc:docMk/>
            <pc:sldMk cId="892380243" sldId="334"/>
            <ac:spMk id="4" creationId="{E668AF82-2420-4D9E-719E-849707A0D5B7}"/>
          </ac:spMkLst>
        </pc:spChg>
        <pc:spChg chg="add mod">
          <ac:chgData name="Class, Caleb" userId="81c01ea6-bccc-4178-af5e-bb84e88c284b" providerId="ADAL" clId="{92CA721D-E310-4AB3-9147-A9A339F05C04}" dt="2023-02-13T19:58:26.685" v="1104"/>
          <ac:spMkLst>
            <pc:docMk/>
            <pc:sldMk cId="892380243" sldId="334"/>
            <ac:spMk id="8" creationId="{066504BF-BBDC-9A56-4757-B2C7454159F1}"/>
          </ac:spMkLst>
        </pc:spChg>
        <pc:spChg chg="add mod">
          <ac:chgData name="Class, Caleb" userId="81c01ea6-bccc-4178-af5e-bb84e88c284b" providerId="ADAL" clId="{92CA721D-E310-4AB3-9147-A9A339F05C04}" dt="2023-02-13T20:07:52.133" v="1968" actId="14100"/>
          <ac:spMkLst>
            <pc:docMk/>
            <pc:sldMk cId="892380243" sldId="334"/>
            <ac:spMk id="9" creationId="{CDB420A2-B56A-C908-D7F1-54D44339CFB4}"/>
          </ac:spMkLst>
        </pc:spChg>
        <pc:picChg chg="add mod">
          <ac:chgData name="Class, Caleb" userId="81c01ea6-bccc-4178-af5e-bb84e88c284b" providerId="ADAL" clId="{92CA721D-E310-4AB3-9147-A9A339F05C04}" dt="2023-02-13T20:07:51.970" v="1967" actId="1038"/>
          <ac:picMkLst>
            <pc:docMk/>
            <pc:sldMk cId="892380243" sldId="334"/>
            <ac:picMk id="7" creationId="{103C37D1-CA48-5B4A-8BD4-F1A1A804913D}"/>
          </ac:picMkLst>
        </pc:picChg>
        <pc:picChg chg="add del mod modCrop">
          <ac:chgData name="Class, Caleb" userId="81c01ea6-bccc-4178-af5e-bb84e88c284b" providerId="ADAL" clId="{92CA721D-E310-4AB3-9147-A9A339F05C04}" dt="2023-02-13T20:20:10.222" v="2051" actId="478"/>
          <ac:picMkLst>
            <pc:docMk/>
            <pc:sldMk cId="892380243" sldId="334"/>
            <ac:picMk id="10" creationId="{2266C991-FEE6-6175-9ED3-4DDDBA4A2FA7}"/>
          </ac:picMkLst>
        </pc:picChg>
      </pc:sldChg>
      <pc:sldChg chg="addSp modSp new mod">
        <pc:chgData name="Class, Caleb" userId="81c01ea6-bccc-4178-af5e-bb84e88c284b" providerId="ADAL" clId="{92CA721D-E310-4AB3-9147-A9A339F05C04}" dt="2023-02-13T20:07:53.671" v="1970" actId="1076"/>
        <pc:sldMkLst>
          <pc:docMk/>
          <pc:sldMk cId="3626143909" sldId="335"/>
        </pc:sldMkLst>
        <pc:spChg chg="mod">
          <ac:chgData name="Class, Caleb" userId="81c01ea6-bccc-4178-af5e-bb84e88c284b" providerId="ADAL" clId="{92CA721D-E310-4AB3-9147-A9A339F05C04}" dt="2023-02-13T19:10:52.611" v="499" actId="20577"/>
          <ac:spMkLst>
            <pc:docMk/>
            <pc:sldMk cId="3626143909" sldId="335"/>
            <ac:spMk id="2" creationId="{4B971FED-F1BC-E371-8E04-C731CCD0B666}"/>
          </ac:spMkLst>
        </pc:spChg>
        <pc:spChg chg="mod">
          <ac:chgData name="Class, Caleb" userId="81c01ea6-bccc-4178-af5e-bb84e88c284b" providerId="ADAL" clId="{92CA721D-E310-4AB3-9147-A9A339F05C04}" dt="2023-02-13T20:05:35.554" v="1679" actId="20577"/>
          <ac:spMkLst>
            <pc:docMk/>
            <pc:sldMk cId="3626143909" sldId="335"/>
            <ac:spMk id="3" creationId="{C71A89CE-7597-CA18-5001-22EA179E5CEB}"/>
          </ac:spMkLst>
        </pc:spChg>
        <pc:spChg chg="add mod">
          <ac:chgData name="Class, Caleb" userId="81c01ea6-bccc-4178-af5e-bb84e88c284b" providerId="ADAL" clId="{92CA721D-E310-4AB3-9147-A9A339F05C04}" dt="2023-02-13T19:58:28.179" v="1105"/>
          <ac:spMkLst>
            <pc:docMk/>
            <pc:sldMk cId="3626143909" sldId="335"/>
            <ac:spMk id="6" creationId="{06E022CF-F24D-296E-AB3B-61BBFFBFD7E9}"/>
          </ac:spMkLst>
        </pc:spChg>
        <pc:spChg chg="add mod">
          <ac:chgData name="Class, Caleb" userId="81c01ea6-bccc-4178-af5e-bb84e88c284b" providerId="ADAL" clId="{92CA721D-E310-4AB3-9147-A9A339F05C04}" dt="2023-02-13T20:07:53.671" v="1970" actId="1076"/>
          <ac:spMkLst>
            <pc:docMk/>
            <pc:sldMk cId="3626143909" sldId="335"/>
            <ac:spMk id="9" creationId="{EA822E76-9A95-155A-235C-43974442B077}"/>
          </ac:spMkLst>
        </pc:spChg>
        <pc:picChg chg="add mod">
          <ac:chgData name="Class, Caleb" userId="81c01ea6-bccc-4178-af5e-bb84e88c284b" providerId="ADAL" clId="{92CA721D-E310-4AB3-9147-A9A339F05C04}" dt="2023-02-13T20:04:04.244" v="1622" actId="1076"/>
          <ac:picMkLst>
            <pc:docMk/>
            <pc:sldMk cId="3626143909" sldId="335"/>
            <ac:picMk id="8" creationId="{0114B71D-EFF6-BB59-22AE-4D903368AFC7}"/>
          </ac:picMkLst>
        </pc:picChg>
      </pc:sldChg>
      <pc:sldChg chg="addSp delSp modSp new mod modClrScheme chgLayout">
        <pc:chgData name="Class, Caleb" userId="81c01ea6-bccc-4178-af5e-bb84e88c284b" providerId="ADAL" clId="{92CA721D-E310-4AB3-9147-A9A339F05C04}" dt="2023-02-13T20:07:10.654" v="1935" actId="20577"/>
        <pc:sldMkLst>
          <pc:docMk/>
          <pc:sldMk cId="3465813470" sldId="336"/>
        </pc:sldMkLst>
        <pc:spChg chg="mod ord">
          <ac:chgData name="Class, Caleb" userId="81c01ea6-bccc-4178-af5e-bb84e88c284b" providerId="ADAL" clId="{92CA721D-E310-4AB3-9147-A9A339F05C04}" dt="2023-02-13T20:06:11.433" v="1688" actId="700"/>
          <ac:spMkLst>
            <pc:docMk/>
            <pc:sldMk cId="3465813470" sldId="336"/>
            <ac:spMk id="2" creationId="{E0234506-B7B4-B305-A14B-FD7F4779B260}"/>
          </ac:spMkLst>
        </pc:spChg>
        <pc:spChg chg="del mod ord">
          <ac:chgData name="Class, Caleb" userId="81c01ea6-bccc-4178-af5e-bb84e88c284b" providerId="ADAL" clId="{92CA721D-E310-4AB3-9147-A9A339F05C04}" dt="2023-02-13T20:06:11.433" v="1688" actId="700"/>
          <ac:spMkLst>
            <pc:docMk/>
            <pc:sldMk cId="3465813470" sldId="336"/>
            <ac:spMk id="3" creationId="{AFCF1C3B-6723-15CD-15EA-293CE36D0466}"/>
          </ac:spMkLst>
        </pc:spChg>
        <pc:spChg chg="del">
          <ac:chgData name="Class, Caleb" userId="81c01ea6-bccc-4178-af5e-bb84e88c284b" providerId="ADAL" clId="{92CA721D-E310-4AB3-9147-A9A339F05C04}" dt="2023-02-13T20:06:11.433" v="1688" actId="700"/>
          <ac:spMkLst>
            <pc:docMk/>
            <pc:sldMk cId="3465813470" sldId="336"/>
            <ac:spMk id="4" creationId="{5426E1C9-D519-003D-8277-1002BF8F5846}"/>
          </ac:spMkLst>
        </pc:spChg>
        <pc:spChg chg="mod ord">
          <ac:chgData name="Class, Caleb" userId="81c01ea6-bccc-4178-af5e-bb84e88c284b" providerId="ADAL" clId="{92CA721D-E310-4AB3-9147-A9A339F05C04}" dt="2023-02-13T20:06:11.433" v="1688" actId="700"/>
          <ac:spMkLst>
            <pc:docMk/>
            <pc:sldMk cId="3465813470" sldId="336"/>
            <ac:spMk id="5" creationId="{1FF05D17-D193-6ECB-D1E3-FB993BC4BBE2}"/>
          </ac:spMkLst>
        </pc:spChg>
        <pc:spChg chg="add mod ord">
          <ac:chgData name="Class, Caleb" userId="81c01ea6-bccc-4178-af5e-bb84e88c284b" providerId="ADAL" clId="{92CA721D-E310-4AB3-9147-A9A339F05C04}" dt="2023-02-13T20:07:10.654" v="1935" actId="20577"/>
          <ac:spMkLst>
            <pc:docMk/>
            <pc:sldMk cId="3465813470" sldId="336"/>
            <ac:spMk id="6" creationId="{E514A229-C4F7-67A1-2DE9-9751467AED14}"/>
          </ac:spMkLst>
        </pc:spChg>
      </pc:sldChg>
    </pc:docChg>
  </pc:docChgLst>
  <pc:docChgLst>
    <pc:chgData name="Class, Caleb" userId="81c01ea6-bccc-4178-af5e-bb84e88c284b" providerId="ADAL" clId="{56254FF4-525B-4359-926E-AFF6A27B6252}"/>
    <pc:docChg chg="undo custSel modSld">
      <pc:chgData name="Class, Caleb" userId="81c01ea6-bccc-4178-af5e-bb84e88c284b" providerId="ADAL" clId="{56254FF4-525B-4359-926E-AFF6A27B6252}" dt="2023-02-13T20:56:01.755" v="3"/>
      <pc:docMkLst>
        <pc:docMk/>
      </pc:docMkLst>
      <pc:sldChg chg="addSp delSp mod modAnim">
        <pc:chgData name="Class, Caleb" userId="81c01ea6-bccc-4178-af5e-bb84e88c284b" providerId="ADAL" clId="{56254FF4-525B-4359-926E-AFF6A27B6252}" dt="2023-02-13T20:56:01.755" v="3"/>
        <pc:sldMkLst>
          <pc:docMk/>
          <pc:sldMk cId="1734671785" sldId="332"/>
        </pc:sldMkLst>
        <pc:inkChg chg="add del">
          <ac:chgData name="Class, Caleb" userId="81c01ea6-bccc-4178-af5e-bb84e88c284b" providerId="ADAL" clId="{56254FF4-525B-4359-926E-AFF6A27B6252}" dt="2023-02-13T20:55:51.964" v="2" actId="9405"/>
          <ac:inkMkLst>
            <pc:docMk/>
            <pc:sldMk cId="1734671785" sldId="332"/>
            <ac:inkMk id="6" creationId="{0987BC36-FA1D-E565-5261-C21AA13175F4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2/13/2023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2/13/2023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2/13/2023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2/13/2023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2/13/2023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Media Analytics &amp; Chatbots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how to analyze social media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how a chatbot learns to answer questions.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4A78-4CCD-980F-BC1A-DE003F6A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9801-D92E-CA59-EF4E-E1517182D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588000" cy="5027456"/>
          </a:xfrm>
        </p:spPr>
        <p:txBody>
          <a:bodyPr/>
          <a:lstStyle/>
          <a:p>
            <a:r>
              <a:rPr lang="en-US" dirty="0"/>
              <a:t>Social media data can be downloaded and analyzed to see how your organization is doing</a:t>
            </a:r>
          </a:p>
          <a:p>
            <a:r>
              <a:rPr lang="en-US" dirty="0"/>
              <a:t>Identify changes and improvement</a:t>
            </a:r>
          </a:p>
          <a:p>
            <a:r>
              <a:rPr lang="en-US" dirty="0"/>
              <a:t>These data sets are </a:t>
            </a:r>
            <a:r>
              <a:rPr lang="en-US" b="1" dirty="0"/>
              <a:t>big</a:t>
            </a:r>
            <a:r>
              <a:rPr lang="en-US" dirty="0"/>
              <a:t>, we need help from AI</a:t>
            </a:r>
          </a:p>
        </p:txBody>
      </p:sp>
      <p:pic>
        <p:nvPicPr>
          <p:cNvPr id="7" name="Content Placeholder 6" descr="Icon&#10;&#10;Description automatically generated">
            <a:extLst>
              <a:ext uri="{FF2B5EF4-FFF2-40B4-BE49-F238E27FC236}">
                <a16:creationId xmlns:a16="http://schemas.microsoft.com/office/drawing/2014/main" id="{7D410B56-A7AC-AEDC-6F57-1DEF00183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097881"/>
            <a:ext cx="5384800" cy="30289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A9AC0-5334-77A4-DD87-7740D2DC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EF5D72D0-9377-A59C-DCFA-626B26F10D1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7F81-8A1D-BF88-EAAF-9D5538C3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Social Media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D201-8097-4261-85E9-69B54590B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Natural Language Processing (NLP)</a:t>
            </a:r>
          </a:p>
          <a:p>
            <a:pPr lvl="1"/>
            <a:r>
              <a:rPr lang="en-US" dirty="0"/>
              <a:t>Teaching computers to understand text like people can</a:t>
            </a:r>
          </a:p>
          <a:p>
            <a:pPr lvl="1"/>
            <a:r>
              <a:rPr lang="en-US" dirty="0"/>
              <a:t>Identify sentiment of social media posts, even if a review score isn’t provided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7BE75-20D3-005C-008C-A304B96D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73BF1F1F-340D-944A-AA8A-D48B4F82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199004"/>
            <a:ext cx="7315200" cy="3390900"/>
          </a:xfrm>
          <a:prstGeom prst="rect">
            <a:avLst/>
          </a:prstGeom>
        </p:spPr>
      </p:pic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BD8547AC-F0F9-0C6F-672C-E595A9D56AEC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CA7A-C73C-DD00-60F0-82D52442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Social Media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835AA-8D2C-9255-2F01-351BFA90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8D154A-D583-50BC-CC01-ED58959BD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03190"/>
              </p:ext>
            </p:extLst>
          </p:nvPr>
        </p:nvGraphicFramePr>
        <p:xfrm>
          <a:off x="513348" y="2194856"/>
          <a:ext cx="4900863" cy="42152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42084">
                  <a:extLst>
                    <a:ext uri="{9D8B030D-6E8A-4147-A177-3AD203B41FA5}">
                      <a16:colId xmlns:a16="http://schemas.microsoft.com/office/drawing/2014/main" val="2424519861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2341928835"/>
                    </a:ext>
                  </a:extLst>
                </a:gridCol>
              </a:tblGrid>
              <a:tr h="578405">
                <a:tc>
                  <a:txBody>
                    <a:bodyPr/>
                    <a:lstStyle/>
                    <a:p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953724"/>
                  </a:ext>
                </a:extLst>
              </a:tr>
              <a:tr h="589513">
                <a:tc>
                  <a:txBody>
                    <a:bodyPr/>
                    <a:lstStyle/>
                    <a:p>
                      <a:r>
                        <a:rPr lang="en-US" dirty="0"/>
                        <a:t>Service was friendly and helpful.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88282"/>
                  </a:ext>
                </a:extLst>
              </a:tr>
              <a:tr h="589513">
                <a:tc>
                  <a:txBody>
                    <a:bodyPr/>
                    <a:lstStyle/>
                    <a:p>
                      <a:r>
                        <a:rPr lang="en-US" dirty="0"/>
                        <a:t>Food was good and made correctly. Also got a coupon for a free taco.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388883"/>
                  </a:ext>
                </a:extLst>
              </a:tr>
              <a:tr h="842162">
                <a:tc>
                  <a:txBody>
                    <a:bodyPr/>
                    <a:lstStyle/>
                    <a:p>
                      <a:r>
                        <a:rPr lang="en-US" dirty="0"/>
                        <a:t>The guy running the drive through managed to put EVERYTHING IN THE BAG UPSIDE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32730"/>
                  </a:ext>
                </a:extLst>
              </a:tr>
              <a:tr h="842162">
                <a:tc>
                  <a:txBody>
                    <a:bodyPr/>
                    <a:lstStyle/>
                    <a:p>
                      <a:r>
                        <a:rPr lang="en-US" dirty="0"/>
                        <a:t>The last time I was there the Diet Mountain Dew fountain was still broke after weeks of not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094935"/>
                  </a:ext>
                </a:extLst>
              </a:tr>
              <a:tr h="578405">
                <a:tc>
                  <a:txBody>
                    <a:bodyPr/>
                    <a:lstStyle/>
                    <a:p>
                      <a:r>
                        <a:rPr lang="en-US" dirty="0"/>
                        <a:t>This place is garbage!!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96571"/>
                  </a:ext>
                </a:extLst>
              </a:tr>
            </a:tbl>
          </a:graphicData>
        </a:graphic>
      </p:graphicFrame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E8D548B-816C-259F-7640-5A15A4EB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39" y="1239249"/>
            <a:ext cx="2275079" cy="919511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C00E837-B0CF-DB04-413D-FBB9BDA76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11" y="1115081"/>
            <a:ext cx="1230230" cy="1043679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4335E8-5615-E347-D695-0061853C6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46698"/>
              </p:ext>
            </p:extLst>
          </p:nvPr>
        </p:nvGraphicFramePr>
        <p:xfrm>
          <a:off x="7240199" y="2194856"/>
          <a:ext cx="3661610" cy="41361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610">
                  <a:extLst>
                    <a:ext uri="{9D8B030D-6E8A-4147-A177-3AD203B41FA5}">
                      <a16:colId xmlns:a16="http://schemas.microsoft.com/office/drawing/2014/main" val="3636828685"/>
                    </a:ext>
                  </a:extLst>
                </a:gridCol>
              </a:tblGrid>
              <a:tr h="578405">
                <a:tc>
                  <a:txBody>
                    <a:bodyPr/>
                    <a:lstStyle/>
                    <a:p>
                      <a:r>
                        <a:rPr lang="en-US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49918"/>
                  </a:ext>
                </a:extLst>
              </a:tr>
              <a:tr h="653298">
                <a:tc>
                  <a:txBody>
                    <a:bodyPr/>
                    <a:lstStyle/>
                    <a:p>
                      <a:r>
                        <a:rPr lang="en-US" dirty="0"/>
                        <a:t>The chicken cheesy Gordita Crunch is the best thing you’ve ever made.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748628"/>
                  </a:ext>
                </a:extLst>
              </a:tr>
              <a:tr h="435579">
                <a:tc>
                  <a:txBody>
                    <a:bodyPr/>
                    <a:lstStyle/>
                    <a:p>
                      <a:r>
                        <a:rPr lang="en-US" dirty="0"/>
                        <a:t>Got kicked out of an empty Taco Bell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87406"/>
                  </a:ext>
                </a:extLst>
              </a:tr>
              <a:tr h="842162">
                <a:tc>
                  <a:txBody>
                    <a:bodyPr/>
                    <a:lstStyle/>
                    <a:p>
                      <a:r>
                        <a:rPr lang="en-US" dirty="0"/>
                        <a:t>I guess I’ll NEVER eat at @tacobell again since they </a:t>
                      </a:r>
                      <a:r>
                        <a:rPr lang="en-US" dirty="0" err="1"/>
                        <a:t>wanna</a:t>
                      </a:r>
                      <a:r>
                        <a:rPr lang="en-US" dirty="0"/>
                        <a:t> take my money and not give me any food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89706"/>
                  </a:ext>
                </a:extLst>
              </a:tr>
              <a:tr h="842162">
                <a:tc>
                  <a:txBody>
                    <a:bodyPr/>
                    <a:lstStyle/>
                    <a:p>
                      <a:r>
                        <a:rPr lang="en-US" dirty="0"/>
                        <a:t>I’m at a combination Taco Bell and Long John Silvers AND I’M LOVING EVERY SINGLE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692458"/>
                  </a:ext>
                </a:extLst>
              </a:tr>
              <a:tr h="578405">
                <a:tc>
                  <a:txBody>
                    <a:bodyPr/>
                    <a:lstStyle/>
                    <a:p>
                      <a:r>
                        <a:rPr lang="en-US" dirty="0"/>
                        <a:t>They got a new </a:t>
                      </a:r>
                      <a:r>
                        <a:rPr lang="en-US" dirty="0" err="1"/>
                        <a:t>slushee</a:t>
                      </a:r>
                      <a:r>
                        <a:rPr lang="en-US" dirty="0"/>
                        <a:t> at Taco Bell so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240620"/>
                  </a:ext>
                </a:extLst>
              </a:tr>
            </a:tbl>
          </a:graphicData>
        </a:graphic>
      </p:graphicFrame>
      <p:sp>
        <p:nvSpPr>
          <p:cNvPr id="17" name="Slide Number Placeholder 10">
            <a:extLst>
              <a:ext uri="{FF2B5EF4-FFF2-40B4-BE49-F238E27FC236}">
                <a16:creationId xmlns:a16="http://schemas.microsoft.com/office/drawing/2014/main" id="{C052B68E-543F-779A-A5B6-64619725383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3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6D6C-BE6A-3AEE-31DB-1B44D0FE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Chatbots?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B4031-BE09-3AC6-1AE2-61059C0D9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r>
              <a:rPr lang="en-US" dirty="0"/>
              <a:t>AI-based chatbots start with a limited set of “knowledge”, connecting possible questions with their answers.</a:t>
            </a:r>
          </a:p>
          <a:p>
            <a:r>
              <a:rPr lang="en-US" dirty="0"/>
              <a:t>Chatbot accepts feedback from users</a:t>
            </a:r>
          </a:p>
          <a:p>
            <a:pPr lvl="1"/>
            <a:r>
              <a:rPr lang="en-US" dirty="0"/>
              <a:t>Was my answer correct/helpful?</a:t>
            </a:r>
          </a:p>
          <a:p>
            <a:r>
              <a:rPr lang="en-US" dirty="0"/>
              <a:t>Feedback goes into </a:t>
            </a:r>
            <a:r>
              <a:rPr lang="en-US" b="1" dirty="0"/>
              <a:t>NLP</a:t>
            </a:r>
            <a:r>
              <a:rPr lang="en-US" dirty="0"/>
              <a:t> model, and helps the computer make better Question/Answer connections.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08575-C3C2-6228-B8EA-0E8ADF82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3C37D1-CA48-5B4A-8BD4-F1A1A804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3" y="4059837"/>
            <a:ext cx="8827724" cy="3398910"/>
          </a:xfrm>
          <a:prstGeom prst="rect">
            <a:avLst/>
          </a:prstGeom>
        </p:spPr>
      </p:pic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066504BF-BBDC-9A56-4757-B2C7454159F1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420A2-B56A-C908-D7F1-54D44339CFB4}"/>
              </a:ext>
            </a:extLst>
          </p:cNvPr>
          <p:cNvSpPr txBox="1"/>
          <p:nvPr/>
        </p:nvSpPr>
        <p:spPr>
          <a:xfrm>
            <a:off x="0" y="5941702"/>
            <a:ext cx="141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Session with </a:t>
            </a:r>
            <a:r>
              <a:rPr lang="en-US" i="1" dirty="0" err="1"/>
              <a:t>ChatGPT</a:t>
            </a:r>
            <a:r>
              <a:rPr lang="en-US" i="1" dirty="0"/>
              <a:t>. 13 Feb 2023</a:t>
            </a:r>
          </a:p>
        </p:txBody>
      </p:sp>
    </p:spTree>
    <p:extLst>
      <p:ext uri="{BB962C8B-B14F-4D97-AF65-F5344CB8AC3E}">
        <p14:creationId xmlns:p14="http://schemas.microsoft.com/office/powerpoint/2010/main" val="8923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FED-F1BC-E371-8E04-C731CCD0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Chatbots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A89CE-7597-CA18-5001-22EA179E5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098708"/>
            <a:ext cx="4335379" cy="5027456"/>
          </a:xfrm>
        </p:spPr>
        <p:txBody>
          <a:bodyPr/>
          <a:lstStyle/>
          <a:p>
            <a:r>
              <a:rPr lang="en-US" dirty="0"/>
              <a:t>Virtual health assistants</a:t>
            </a:r>
          </a:p>
          <a:p>
            <a:r>
              <a:rPr lang="en-US" dirty="0"/>
              <a:t>Appointments and reminders</a:t>
            </a:r>
          </a:p>
          <a:p>
            <a:r>
              <a:rPr lang="en-US" dirty="0"/>
              <a:t>Mental health support</a:t>
            </a:r>
          </a:p>
          <a:p>
            <a:r>
              <a:rPr lang="en-US" dirty="0"/>
              <a:t>Patient engagement</a:t>
            </a:r>
          </a:p>
          <a:p>
            <a:endParaRPr lang="en-US" dirty="0"/>
          </a:p>
          <a:p>
            <a:r>
              <a:rPr lang="en-US" b="1" i="1" dirty="0"/>
              <a:t>Not a substitute for professional medical advice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6C73D-AD95-F0BF-6C19-DAB8DD719C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59421-0C3C-48BE-DDE9-03AF4011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06E022CF-F24D-296E-AB3B-61BBFFBFD7E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14B71D-EFF6-BB59-22AE-4D903368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59" y="0"/>
            <a:ext cx="712210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22E76-9A95-155A-235C-43974442B077}"/>
              </a:ext>
            </a:extLst>
          </p:cNvPr>
          <p:cNvSpPr txBox="1"/>
          <p:nvPr/>
        </p:nvSpPr>
        <p:spPr>
          <a:xfrm>
            <a:off x="2779659" y="6245051"/>
            <a:ext cx="243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Session with </a:t>
            </a:r>
            <a:r>
              <a:rPr lang="en-US" i="1" dirty="0" err="1"/>
              <a:t>ChatGPT</a:t>
            </a:r>
            <a:r>
              <a:rPr lang="en-US" i="1" dirty="0"/>
              <a:t>. 13 Feb 2023</a:t>
            </a:r>
          </a:p>
        </p:txBody>
      </p:sp>
    </p:spTree>
    <p:extLst>
      <p:ext uri="{BB962C8B-B14F-4D97-AF65-F5344CB8AC3E}">
        <p14:creationId xmlns:p14="http://schemas.microsoft.com/office/powerpoint/2010/main" val="362614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05D17-D193-6ECB-D1E3-FB993BC4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4A229-C4F7-67A1-2DE9-9751467A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Natural Language Processing </a:t>
            </a:r>
            <a:r>
              <a:rPr lang="en-US" dirty="0"/>
              <a:t>helps computers connect words to meaning.</a:t>
            </a:r>
          </a:p>
          <a:p>
            <a:r>
              <a:rPr lang="en-US" b="1" dirty="0"/>
              <a:t>Social Media </a:t>
            </a:r>
            <a:r>
              <a:rPr lang="en-US" dirty="0"/>
              <a:t>data can be analyzed to improve operations.</a:t>
            </a:r>
          </a:p>
          <a:p>
            <a:r>
              <a:rPr lang="en-US" b="1" dirty="0"/>
              <a:t>Chatbots </a:t>
            </a:r>
            <a:r>
              <a:rPr lang="en-US" dirty="0"/>
              <a:t>can quickly connect patients and customers with certain information.</a:t>
            </a: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34506-B7B4-B305-A14B-FD7F4779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5813470"/>
      </p:ext>
    </p:extLst>
  </p:cSld>
  <p:clrMapOvr>
    <a:masterClrMapping/>
  </p:clrMapOvr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591</TotalTime>
  <Words>366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Social Media Analytics &amp; Chatbots</vt:lpstr>
      <vt:lpstr>Learning Objectives</vt:lpstr>
      <vt:lpstr>Social Media Analytics</vt:lpstr>
      <vt:lpstr>Analyzing Social Media Data</vt:lpstr>
      <vt:lpstr>Analyzing Social Media Data</vt:lpstr>
      <vt:lpstr>What about Chatbots?</vt:lpstr>
      <vt:lpstr>Chatbots in Healthcare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2</cp:revision>
  <dcterms:created xsi:type="dcterms:W3CDTF">2022-04-15T15:55:21Z</dcterms:created>
  <dcterms:modified xsi:type="dcterms:W3CDTF">2023-02-13T20:56:10Z</dcterms:modified>
</cp:coreProperties>
</file>